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C4FD26-85E6-46B6-99B3-95C17CA51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85BF9-3A3C-4170-A662-0B8550F5E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A5584-69AF-45A7-A210-11A65A38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2A29-D623-4608-B043-89B087F9E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24ACA-C62B-463A-B840-6DC67CBC6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A29CE-D5A5-4C6B-B26E-159E2CBB3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3B75F-183F-49C8-ACDD-F903EA18E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DFD38-4E8E-4739-9B12-14C4EA399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6B740-CFA0-4D88-8674-DDEDC57B2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9DBAE-5615-459F-B42A-3A34118EF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73100-1A23-47EF-996C-396CA3FE0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81E953-AC76-4915-A049-B8828EF03F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143000"/>
            <a:ext cx="8215370" cy="4572016"/>
          </a:xfrm>
        </p:spPr>
        <p:txBody>
          <a:bodyPr/>
          <a:lstStyle/>
          <a:p>
            <a:r>
              <a:rPr lang="en-US" sz="4800" b="1" dirty="0" smtClean="0"/>
              <a:t>Translating  proverbs</a:t>
            </a:r>
            <a:endParaRPr lang="ar-IQ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1371600"/>
            <a:ext cx="7605738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Appearances are deceptive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1371600"/>
            <a:ext cx="7534300" cy="198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Better a wise enemy than a foolish friend 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2057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Business   is  business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414" y="1371600"/>
            <a:ext cx="7319986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Fire begins with little sparks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Actions speak louder than words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8430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bird in the hand is worth two in the bush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1371600"/>
            <a:ext cx="7677176" cy="170021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Easy  come , easy  go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apples on the other side of the wall are sweetest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1371600"/>
            <a:ext cx="7605738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Birds of a feather flock together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141445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Borrow  makes  sorrow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7" y="685800"/>
            <a:ext cx="7500989" cy="474346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roads lead to Rome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19145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the cat’s away , the mice </a:t>
            </a:r>
            <a:r>
              <a:rPr lang="ar-IQ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play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Care  killed  the  cat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91452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Blood is thicker than water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Another day , another dollar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84308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Any port in a storm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429684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 apple a day keeps the doctor away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962928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things come to those who wait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1371600"/>
            <a:ext cx="8501122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Adventures are to the adventurous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Absence make the heart fonder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21288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Attack is the best from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defence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327184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Bad  news  travel  fast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05753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barking dog never bites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34315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bad penny always turns up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20027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bad workman blames his tool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Where bees are , there is honey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21288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Better be safe than sorry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Better late than never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929618" cy="270034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better to give than to receive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184308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bird never flew on one wing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4145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Cut your coat according to your cloth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5574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A friend in need is a friend indeed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41291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He who wishes to reach the top, must suffer the stings of bees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843218"/>
          </a:xfrm>
        </p:spPr>
        <p:txBody>
          <a:bodyPr/>
          <a:lstStyle/>
          <a:p>
            <a:r>
              <a:rPr lang="en-US" smtClean="0">
                <a:latin typeface="Calibri" pitchFamily="34" charset="0"/>
                <a:cs typeface="Calibri" pitchFamily="34" charset="0"/>
              </a:rPr>
              <a:t>Diamond  cut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diamond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77178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One  nail  drives  out  another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 one  door  shuts, another opens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71600"/>
            <a:ext cx="8105804" cy="255746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One  size  does  not  fit  all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1371600"/>
            <a:ext cx="7677176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Opportunity never knocks twice at any man’s door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48602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Out  of  sight , out  of  mind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1288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Things  past  cannot  be  recalled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2717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pay your money and you take your choice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858180" cy="2343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 pen  is  mightier  than  the sword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234315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Like  people , like  priest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377191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Crocodile  tears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55746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Practice  makes  perfect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1371600"/>
            <a:ext cx="8286808" cy="24145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poverty comes in at the door, love flies out of the window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628904"/>
          </a:xfrm>
        </p:spPr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Practise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what  you  preach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48602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Prevention is better than cure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284321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When in Rome , do as Romans do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48602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Seeing  is  believing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255746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Good seed makes a good crop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21288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Silence  is  golden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057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Let  sleeping  dogs  lie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162877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  smoke  without  fire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71600"/>
            <a:ext cx="8105804" cy="420054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end justifies the means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17002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soft answer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turneth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away wrath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1288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sooner begun , the sooner done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262890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Don’t cry over split milk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Never spur a willing horse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Don’t cry for the moon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F7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PF71</Template>
  <TotalTime>141</TotalTime>
  <Words>355</Words>
  <Application>Microsoft PowerPoint</Application>
  <PresentationFormat>عرض على الشاشة (3:4)‏</PresentationFormat>
  <Paragraphs>61</Paragraphs>
  <Slides>61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61</vt:i4>
      </vt:variant>
    </vt:vector>
  </HeadingPairs>
  <TitlesOfParts>
    <vt:vector size="62" baseType="lpstr">
      <vt:lpstr>PF71</vt:lpstr>
      <vt:lpstr>Translating  proverbs</vt:lpstr>
      <vt:lpstr>All roads lead to Rome</vt:lpstr>
      <vt:lpstr>Bad  news  travel  fast</vt:lpstr>
      <vt:lpstr>He who wishes to reach the top, must suffer the stings of bees </vt:lpstr>
      <vt:lpstr>Crocodile  tears</vt:lpstr>
      <vt:lpstr>The end justifies the means</vt:lpstr>
      <vt:lpstr>Don’t cry over split milk</vt:lpstr>
      <vt:lpstr>Never spur a willing horse</vt:lpstr>
      <vt:lpstr>Don’t cry for the moon </vt:lpstr>
      <vt:lpstr>Appearances are deceptive </vt:lpstr>
      <vt:lpstr>Better a wise enemy than a foolish friend  </vt:lpstr>
      <vt:lpstr>Business   is  business</vt:lpstr>
      <vt:lpstr>Fire begins with little sparks</vt:lpstr>
      <vt:lpstr>Actions speak louder than words</vt:lpstr>
      <vt:lpstr>A bird in the hand is worth two in the bush</vt:lpstr>
      <vt:lpstr>Easy  come , easy  go </vt:lpstr>
      <vt:lpstr>The apples on the other side of the wall are sweetest</vt:lpstr>
      <vt:lpstr>Birds of a feather flock together</vt:lpstr>
      <vt:lpstr>Borrow  makes  sorrow</vt:lpstr>
      <vt:lpstr>When the cat’s away , the mice  will play</vt:lpstr>
      <vt:lpstr>Care  killed  the  cat</vt:lpstr>
      <vt:lpstr>Blood is thicker than water</vt:lpstr>
      <vt:lpstr>Another day , another dollar</vt:lpstr>
      <vt:lpstr>Any port in a storm</vt:lpstr>
      <vt:lpstr>An apple a day keeps the doctor away</vt:lpstr>
      <vt:lpstr>All things come to those who wait</vt:lpstr>
      <vt:lpstr>Adventures are to the adventurous</vt:lpstr>
      <vt:lpstr>Absence make the heart fonder</vt:lpstr>
      <vt:lpstr>Attack is the best from the defence</vt:lpstr>
      <vt:lpstr>A barking dog never bites</vt:lpstr>
      <vt:lpstr>A bad penny always turns up</vt:lpstr>
      <vt:lpstr>A bad workman blames his tool</vt:lpstr>
      <vt:lpstr>Where bees are , there is honey</vt:lpstr>
      <vt:lpstr>Better be safe than sorry</vt:lpstr>
      <vt:lpstr>Better late than never</vt:lpstr>
      <vt:lpstr>It is better to give than to receive</vt:lpstr>
      <vt:lpstr>A bird never flew on one wing</vt:lpstr>
      <vt:lpstr>Cut your coat according to your cloth</vt:lpstr>
      <vt:lpstr> A friend in need is a friend indeed</vt:lpstr>
      <vt:lpstr>Diamond  cut  diamond</vt:lpstr>
      <vt:lpstr>One  nail  drives  out  another</vt:lpstr>
      <vt:lpstr>When  one  door  shuts, another opens</vt:lpstr>
      <vt:lpstr>One  size  does  not  fit  all </vt:lpstr>
      <vt:lpstr>Opportunity never knocks twice at any man’s door</vt:lpstr>
      <vt:lpstr>Out  of  sight , out  of  mind</vt:lpstr>
      <vt:lpstr> Things  past  cannot  be  recalled</vt:lpstr>
      <vt:lpstr>You pay your money and you take your choice</vt:lpstr>
      <vt:lpstr>The  pen  is  mightier  than  the sword</vt:lpstr>
      <vt:lpstr>Like  people , like  priest </vt:lpstr>
      <vt:lpstr>Practice  makes  perfect</vt:lpstr>
      <vt:lpstr>When poverty comes in at the door, love flies out of the window</vt:lpstr>
      <vt:lpstr>Practise  what  you  preach</vt:lpstr>
      <vt:lpstr>Prevention is better than cure</vt:lpstr>
      <vt:lpstr>When in Rome , do as Romans do</vt:lpstr>
      <vt:lpstr>Seeing  is  believing</vt:lpstr>
      <vt:lpstr>Good seed makes a good crop</vt:lpstr>
      <vt:lpstr>Silence  is  golden</vt:lpstr>
      <vt:lpstr>Let  sleeping  dogs  lie</vt:lpstr>
      <vt:lpstr>No  smoke  without  fire</vt:lpstr>
      <vt:lpstr>A soft answer turneth away wrath</vt:lpstr>
      <vt:lpstr>The sooner begun , the sooner 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 proverbs</dc:title>
  <dc:creator>English</dc:creator>
  <cp:lastModifiedBy>English</cp:lastModifiedBy>
  <cp:revision>18</cp:revision>
  <dcterms:created xsi:type="dcterms:W3CDTF">2014-12-14T12:57:52Z</dcterms:created>
  <dcterms:modified xsi:type="dcterms:W3CDTF">2014-12-28T19:17:33Z</dcterms:modified>
</cp:coreProperties>
</file>